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0E69E-72D9-4F8A-B7BD-829993A172E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A2DB-42D1-4B50-B4E0-3D29A2AE416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59832" y="332656"/>
            <a:ext cx="5756176" cy="6192688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Book Antiqua" pitchFamily="18" charset="0"/>
              </a:rPr>
              <a:t>Gendertraining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>
                <a:latin typeface="Book Antiqua" pitchFamily="18" charset="0"/>
              </a:rPr>
              <a:t>Ursula Kress, Hümeyra Ak</a:t>
            </a:r>
            <a:endParaRPr lang="de-DE" sz="2200" dirty="0">
              <a:latin typeface="Book Antiqua" pitchFamily="18" charset="0"/>
            </a:endParaRPr>
          </a:p>
        </p:txBody>
      </p:sp>
      <p:pic>
        <p:nvPicPr>
          <p:cNvPr id="16386" name="Picture 2" descr="http://www.eduhi.at/webimg/gender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3184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de-DE" dirty="0" smtClean="0">
                <a:latin typeface="Book Antiqua" pitchFamily="18" charset="0"/>
              </a:rPr>
              <a:t>Gender?</a:t>
            </a:r>
            <a:endParaRPr lang="de-DE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 smtClean="0"/>
          </a:p>
          <a:p>
            <a:r>
              <a:rPr lang="de-DE" dirty="0" smtClean="0">
                <a:latin typeface="Book Antiqua" pitchFamily="18" charset="0"/>
              </a:rPr>
              <a:t>Das soziale Geschlecht</a:t>
            </a:r>
          </a:p>
          <a:p>
            <a:pPr>
              <a:buNone/>
            </a:pPr>
            <a:endParaRPr lang="de-DE" dirty="0" smtClean="0">
              <a:latin typeface="Book Antiqua" pitchFamily="18" charset="0"/>
            </a:endParaRPr>
          </a:p>
          <a:p>
            <a:r>
              <a:rPr lang="de-DE" dirty="0" smtClean="0">
                <a:latin typeface="Book Antiqua" pitchFamily="18" charset="0"/>
              </a:rPr>
              <a:t>Habitus : die körperliche Verinnerlichung</a:t>
            </a:r>
            <a:endParaRPr lang="de-DE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Book Antiqua" pitchFamily="18" charset="0"/>
              </a:rPr>
              <a:t>Was ist ein Gendertraining?</a:t>
            </a:r>
            <a:endParaRPr lang="de-DE" dirty="0">
              <a:latin typeface="Book Antiqua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>
              <a:latin typeface="Book Antiqua" pitchFamily="18" charset="0"/>
            </a:endParaRPr>
          </a:p>
          <a:p>
            <a:r>
              <a:rPr lang="de-DE" dirty="0" smtClean="0">
                <a:latin typeface="Book Antiqua" pitchFamily="18" charset="0"/>
              </a:rPr>
              <a:t>Workshops, die zur Verwirklichung einer gerechten Geschlechterpolitik dienen sollen</a:t>
            </a:r>
          </a:p>
          <a:p>
            <a:pPr>
              <a:buNone/>
            </a:pPr>
            <a:endParaRPr lang="de-DE" dirty="0" smtClean="0">
              <a:latin typeface="Book Antiqua" pitchFamily="18" charset="0"/>
            </a:endParaRPr>
          </a:p>
          <a:p>
            <a:r>
              <a:rPr lang="de-DE" dirty="0" smtClean="0">
                <a:latin typeface="Book Antiqua" pitchFamily="18" charset="0"/>
              </a:rPr>
              <a:t>Individuelle Sensibilisierung </a:t>
            </a:r>
            <a:endParaRPr lang="de-DE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3349" y="0"/>
            <a:ext cx="514692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77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512300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Book Antiqua" pitchFamily="18" charset="0"/>
              </a:rPr>
              <a:t>Gender-</a:t>
            </a:r>
            <a:r>
              <a:rPr lang="de-DE" dirty="0" err="1" smtClean="0">
                <a:latin typeface="Book Antiqua" pitchFamily="18" charset="0"/>
              </a:rPr>
              <a:t>Ralley</a:t>
            </a:r>
            <a:r>
              <a:rPr lang="de-DE" dirty="0" smtClean="0">
                <a:latin typeface="Book Antiqua" pitchFamily="18" charset="0"/>
              </a:rPr>
              <a:t/>
            </a:r>
            <a:br>
              <a:rPr lang="de-DE" dirty="0" smtClean="0">
                <a:latin typeface="Book Antiqua" pitchFamily="18" charset="0"/>
              </a:rPr>
            </a:br>
            <a:r>
              <a:rPr lang="de-DE" dirty="0" smtClean="0">
                <a:latin typeface="Book Antiqua" pitchFamily="18" charset="0"/>
              </a:rPr>
              <a:t>( von den Studierenden)</a:t>
            </a:r>
            <a:endParaRPr lang="de-DE" dirty="0">
              <a:latin typeface="Book Antiqua" pitchFamily="18" charset="0"/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456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52"/>
                <a:gridCol w="2739752"/>
                <a:gridCol w="2739752"/>
              </a:tblGrid>
              <a:tr h="1526228">
                <a:tc>
                  <a:txBody>
                    <a:bodyPr/>
                    <a:lstStyle/>
                    <a:p>
                      <a:r>
                        <a:rPr lang="de-DE" dirty="0" smtClean="0"/>
                        <a:t>Beruf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Medien/Technik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Eigene  Fähigkeiten/</a:t>
                      </a:r>
                      <a:br>
                        <a:rPr lang="de-DE" dirty="0" smtClean="0"/>
                      </a:br>
                      <a:r>
                        <a:rPr lang="de-DE" dirty="0" smtClean="0"/>
                        <a:t>Geschlechterrollen in der Gesellschaft</a:t>
                      </a:r>
                    </a:p>
                    <a:p>
                      <a:endParaRPr lang="de-DE" dirty="0"/>
                    </a:p>
                  </a:txBody>
                  <a:tcPr/>
                </a:tc>
              </a:tr>
              <a:tr h="953893">
                <a:tc>
                  <a:txBody>
                    <a:bodyPr/>
                    <a:lstStyle/>
                    <a:p>
                      <a:r>
                        <a:rPr lang="de-DE" dirty="0" smtClean="0"/>
                        <a:t>Häufig Männer als</a:t>
                      </a:r>
                      <a:r>
                        <a:rPr lang="de-DE" baseline="0" dirty="0" smtClean="0"/>
                        <a:t> Vorgesetzter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E-Mails schreiben/</a:t>
                      </a:r>
                      <a:br>
                        <a:rPr lang="de-DE" dirty="0" smtClean="0"/>
                      </a:br>
                      <a:r>
                        <a:rPr lang="de-DE" dirty="0" smtClean="0"/>
                        <a:t>abchecken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Frauen wollen eher einen „Macho“ als</a:t>
                      </a:r>
                      <a:r>
                        <a:rPr lang="de-DE" baseline="0" dirty="0" smtClean="0"/>
                        <a:t> ein Weichei</a:t>
                      </a:r>
                      <a:endParaRPr lang="de-DE" dirty="0"/>
                    </a:p>
                  </a:txBody>
                  <a:tcPr/>
                </a:tc>
              </a:tr>
              <a:tr h="1131090">
                <a:tc>
                  <a:txBody>
                    <a:bodyPr/>
                    <a:lstStyle/>
                    <a:p>
                      <a:r>
                        <a:rPr lang="de-DE" dirty="0" smtClean="0"/>
                        <a:t>Frauen</a:t>
                      </a:r>
                      <a:r>
                        <a:rPr lang="de-DE" baseline="0" dirty="0" smtClean="0"/>
                        <a:t> bewerben sich geringer auf Führungspositionen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Recherche</a:t>
                      </a:r>
                      <a:r>
                        <a:rPr lang="de-DE" baseline="0" dirty="0" smtClean="0"/>
                        <a:t> für Hausarbeiten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953893">
                <a:tc>
                  <a:txBody>
                    <a:bodyPr/>
                    <a:lstStyle/>
                    <a:p>
                      <a:r>
                        <a:rPr lang="de-DE" dirty="0" smtClean="0"/>
                        <a:t>Geld spielt (in sozialen Berufen) keine Rolle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Online-Shopping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Bildschirmpräsentation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Gendertraining        Ursula Kress, Hümeyra Ak</vt:lpstr>
      <vt:lpstr>Gender?</vt:lpstr>
      <vt:lpstr>Folie 3</vt:lpstr>
      <vt:lpstr>Was ist ein Gendertraining?</vt:lpstr>
      <vt:lpstr>Folie 5</vt:lpstr>
      <vt:lpstr>Folie 6</vt:lpstr>
      <vt:lpstr>Folie 7</vt:lpstr>
      <vt:lpstr>Gender-Ralley ( von den Studierenden)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Gendertraining</dc:title>
  <dc:creator>Hümeyra</dc:creator>
  <cp:lastModifiedBy>Hümeyra</cp:lastModifiedBy>
  <cp:revision>35</cp:revision>
  <dcterms:created xsi:type="dcterms:W3CDTF">2011-11-27T16:38:46Z</dcterms:created>
  <dcterms:modified xsi:type="dcterms:W3CDTF">2011-12-06T14:17:11Z</dcterms:modified>
</cp:coreProperties>
</file>